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b6912d0d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b6912d0d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b6912d0db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b6912d0db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b6912d0db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b6912d0d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b6912d0db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b6912d0db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b6912d0db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b6912d0db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b6912d0d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b6912d0d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b6912d0db_2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b6912d0db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b6912d0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b6912d0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b6912d0db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b6912d0d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b6912d0d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b6912d0d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b6912d0d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b6912d0d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b6912d0d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b6912d0d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b6912d0d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b6912d0d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Computational analysis of SARS-CoV-2 surface glycoprotein sequence to determine biological consequences of sequence evolutionary patterns</a:t>
            </a:r>
            <a:endParaRPr sz="32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15940"/>
            <a:ext cx="82221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SARS: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Phung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Lavang Vu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Shay Beheshti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Inimary Toby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SARS-CoV-2 Whole Genome Analysis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7525"/>
            <a:ext cx="6229123" cy="330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741" y="0"/>
            <a:ext cx="29585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Surface Glycoprotein Analysis</a:t>
            </a:r>
            <a:endParaRPr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6325843" cy="336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87825" y="257175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Surface Glycoprotein Phylogenetic Analysis</a:t>
            </a:r>
            <a:endParaRPr/>
          </a:p>
        </p:txBody>
      </p:sp>
      <p:sp>
        <p:nvSpPr>
          <p:cNvPr id="191" name="Google Shape;191;p25"/>
          <p:cNvSpPr txBox="1"/>
          <p:nvPr>
            <p:ph idx="2" type="body"/>
          </p:nvPr>
        </p:nvSpPr>
        <p:spPr>
          <a:xfrm>
            <a:off x="3571700" y="0"/>
            <a:ext cx="8877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Original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891" y="0"/>
            <a:ext cx="18861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425" y="0"/>
            <a:ext cx="22352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the Spike protein Phylogenetic Tree and MSA, there are areas of slight  differences between the sequences.  A detailed analysis of the individual clades would be informative.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spike protein sequences from this time period are highly conserved.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implementation of Biopython (or more optimized tools) would help provide faster analysis with shorter wait time.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017800"/>
            <a:ext cx="4725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SARS-CoV-2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continues to spread and evolve since its initial outbreak in 2019.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virus is a +ssRNA virus whose genome contains genetic instructions for the construction of the Spike (S) protein.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S protein is a 1273 amino acid-long glycoprotein that plays a role in SARS-CoV-2 pathogenesis.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075" y="536825"/>
            <a:ext cx="3344225" cy="33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Biological Significance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Understanding variation across SARS-CoV-2 genome sequences and particularly spike protein sequences has important implications for the study of virology and epidemiology.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Implementation of a randomization algorithm for dataset selection, a geographical distribution can be obtained from samples across the United States; This process can subsequently be parallelized to accommodate sample to sample comparisons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protein structure is in a closed state as opposed to an open state. A closed state protein is in a state that does not impose or act on anything, whereas an open state protein is in a state that is able to act or bind to something. The notion of this PyMol-produced image is to visualize its domains and its two subunits. Subunit 1 consists of the globular structures of the bottom of the image, and Subunit 2 is the long helical structure that is mostly hydrophobic in order to enter the hydrophobic interior of the cell membrane. " id="104" name="Google Shape;104;p16" title="Figure 1: 3D Visualization of the Spike Glycoprotein Structure of SARS-CoV-2 virus from PyMol"/>
          <p:cNvPicPr preferRelativeResize="0"/>
          <p:nvPr/>
        </p:nvPicPr>
        <p:blipFill rotWithShape="1">
          <a:blip r:embed="rId3">
            <a:alphaModFix/>
          </a:blip>
          <a:srcRect b="11244" l="34615" r="35416" t="4587"/>
          <a:stretch/>
        </p:blipFill>
        <p:spPr>
          <a:xfrm>
            <a:off x="4009750" y="81375"/>
            <a:ext cx="4542509" cy="49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614125" y="16704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3D Visualization of the Spike Glycoprotein Structure of SARS-CoV-2 virus.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Subunit 1 consists of the globular structures of the bottom of the image, and Subunit 2 is the long helical structure that is mostly hydrophobic in order to enter the hydrophobic interior of the cell membrane.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Steps</a:t>
            </a:r>
            <a:endParaRPr/>
          </a:p>
        </p:txBody>
      </p:sp>
      <p:grpSp>
        <p:nvGrpSpPr>
          <p:cNvPr id="111" name="Google Shape;111;p17"/>
          <p:cNvGrpSpPr/>
          <p:nvPr/>
        </p:nvGrpSpPr>
        <p:grpSpPr>
          <a:xfrm>
            <a:off x="107451" y="1986800"/>
            <a:ext cx="3168186" cy="1289700"/>
            <a:chOff x="107451" y="1986800"/>
            <a:chExt cx="3168186" cy="1289700"/>
          </a:xfrm>
        </p:grpSpPr>
        <p:sp>
          <p:nvSpPr>
            <p:cNvPr id="112" name="Google Shape;112;p17"/>
            <p:cNvSpPr txBox="1"/>
            <p:nvPr/>
          </p:nvSpPr>
          <p:spPr>
            <a:xfrm>
              <a:off x="107451" y="1986800"/>
              <a:ext cx="2340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Char char="●"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Data Selection, Retrieval and Parsing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3" name="Google Shape;113;p1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4" name="Google Shape;114;p17"/>
          <p:cNvGrpSpPr/>
          <p:nvPr/>
        </p:nvGrpSpPr>
        <p:grpSpPr>
          <a:xfrm>
            <a:off x="5209838" y="1060350"/>
            <a:ext cx="3610513" cy="1289700"/>
            <a:chOff x="5209838" y="1060350"/>
            <a:chExt cx="3610513" cy="1289700"/>
          </a:xfrm>
        </p:grpSpPr>
        <p:sp>
          <p:nvSpPr>
            <p:cNvPr id="115" name="Google Shape;115;p17"/>
            <p:cNvSpPr txBox="1"/>
            <p:nvPr/>
          </p:nvSpPr>
          <p:spPr>
            <a:xfrm>
              <a:off x="6496551" y="1060350"/>
              <a:ext cx="2323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Char char="●"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Data Analysis and Interpretation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6" name="Google Shape;116;p1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7" name="Google Shape;117;p17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118" name="Google Shape;118;p1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boto"/>
                <a:buChar char="●"/>
              </a:pP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Methods </a:t>
              </a:r>
              <a:r>
                <a:rPr b="1"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" name="Google Shape;119;p1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20" name="Google Shape;120;p17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121" name="Google Shape;121;p17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" name="Google Shape;124;p17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25" name="Google Shape;125;p1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17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28" name="Google Shape;128;p1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7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31" name="Google Shape;131;p17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" name="Google Shape;133;p17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7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329700" y="173275"/>
            <a:ext cx="8484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NCBI Data Demographic</a:t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" y="871325"/>
            <a:ext cx="5482575" cy="38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6384525" y="762000"/>
            <a:ext cx="24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550" y="500750"/>
            <a:ext cx="3357225" cy="12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800"/>
            <a:ext cx="5516424" cy="29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425" y="1017800"/>
            <a:ext cx="3627576" cy="192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65425" y="1017800"/>
            <a:ext cx="3515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for stratified sampling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Top portion is the parameters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Last blue line is the code for stratified sampling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Output in black; 25 entries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974" y="203250"/>
            <a:ext cx="5448599" cy="44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the Genome/Spike MSA + Phylogenetic Tree via MEGA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2225"/>
            <a:ext cx="6173126" cy="327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6651525" y="1176975"/>
            <a:ext cx="249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Graphic User Interface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in house tools are Muscle and its own phylogenetic analysis tool.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